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94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0" r:id="rId36"/>
    <p:sldId id="311" r:id="rId37"/>
    <p:sldId id="312" r:id="rId38"/>
    <p:sldId id="313" r:id="rId39"/>
    <p:sldId id="314" r:id="rId40"/>
    <p:sldId id="315" r:id="rId41"/>
    <p:sldId id="319" r:id="rId42"/>
    <p:sldId id="320" r:id="rId43"/>
  </p:sldIdLst>
  <p:sldSz cx="13439775" cy="7559675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39"/>
  </p:normalViewPr>
  <p:slideViewPr>
    <p:cSldViewPr snapToGrid="0">
      <p:cViewPr varScale="1">
        <p:scale>
          <a:sx n="125" d="100"/>
          <a:sy n="125" d="100"/>
        </p:scale>
        <p:origin x="440" y="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71947" y="1768680"/>
            <a:ext cx="12095048" cy="438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12095048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5902095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869699" y="1768680"/>
            <a:ext cx="5902095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71947" y="301320"/>
            <a:ext cx="12095048" cy="58503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71947" y="405864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869699" y="1768680"/>
            <a:ext cx="5902095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5902095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869699" y="176868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869699" y="405864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869699" y="176868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71947" y="4058640"/>
            <a:ext cx="12095048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12095048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71947" y="4058640"/>
            <a:ext cx="12095048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869699" y="176868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869699" y="405864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71947" y="4058640"/>
            <a:ext cx="5902095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CA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3894413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761705" y="1768680"/>
            <a:ext cx="3894413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851463" y="1768680"/>
            <a:ext cx="3894413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8851463" y="4058640"/>
            <a:ext cx="3894413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761705" y="4058640"/>
            <a:ext cx="3894413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71947" y="4058640"/>
            <a:ext cx="3894413" cy="20908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CA" sz="3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71947" y="301320"/>
            <a:ext cx="12095048" cy="1261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en-CA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71947" y="1768680"/>
            <a:ext cx="12095048" cy="4384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CA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CA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324000" algn="l" defTabSz="914400" rtl="0" eaLnBrk="1" latinLnBrk="0" hangingPunct="1">
        <a:lnSpc>
          <a:spcPct val="90000"/>
        </a:lnSpc>
        <a:spcBef>
          <a:spcPts val="1417"/>
        </a:spcBef>
        <a:buClr>
          <a:srgbClr val="000000"/>
        </a:buClr>
        <a:buSzPct val="45000"/>
        <a:buFont typeface="Wingdings" charset="2"/>
        <a:buChar char="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2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8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13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9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3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1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75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888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85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5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79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63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78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19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2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5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0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4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8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6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2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0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2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73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2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99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1" cy="75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04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2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73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1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44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1" cy="7556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3"/>
            <a:ext cx="13439411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1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2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1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2" cy="755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05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" y="1822"/>
            <a:ext cx="13439413" cy="755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31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0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79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80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1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6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77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" y="3652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6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89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" y="3645"/>
            <a:ext cx="13432927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5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" y="3645"/>
            <a:ext cx="13432929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7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" y="3645"/>
            <a:ext cx="13432929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5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" y="3644"/>
            <a:ext cx="13432928" cy="755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52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>
        <p:random/>
      </p:transition>
    </mc:Choice>
    <mc:Fallback xmlns=""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</TotalTime>
  <Words>0</Words>
  <Application>Microsoft Macintosh PowerPoint</Application>
  <PresentationFormat>Custom</PresentationFormat>
  <Paragraphs>0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DejaVu Sans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caleb</dc:creator>
  <dc:description/>
  <cp:lastModifiedBy>Microsoft Office User</cp:lastModifiedBy>
  <cp:revision>18</cp:revision>
  <dcterms:modified xsi:type="dcterms:W3CDTF">2026-06-08T18:44:24Z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Custom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